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76" r:id="rId4"/>
    <p:sldId id="277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71"/>
    <a:srgbClr val="490B67"/>
    <a:srgbClr val="0083B6"/>
    <a:srgbClr val="482364"/>
    <a:srgbClr val="FFFFFF"/>
    <a:srgbClr val="0F5D63"/>
    <a:srgbClr val="FFB71A"/>
    <a:srgbClr val="3D5F24"/>
    <a:srgbClr val="EE6B23"/>
    <a:srgbClr val="0026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54"/>
    <p:restoredTop sz="86401"/>
  </p:normalViewPr>
  <p:slideViewPr>
    <p:cSldViewPr snapToGrid="0" snapToObjects="1">
      <p:cViewPr varScale="1">
        <p:scale>
          <a:sx n="132" d="100"/>
          <a:sy n="132" d="100"/>
        </p:scale>
        <p:origin x="192" y="360"/>
      </p:cViewPr>
      <p:guideLst/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12/2/24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462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170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22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12/2/24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12/2/24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12/2/24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12/2/24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12/2/24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12/2/24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12/2/24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12/2/24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12/2/24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12/2/24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12/2/24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12/2/24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F02E9909-9F77-816A-15A1-FD32985116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92"/>
          <a:stretch/>
        </p:blipFill>
        <p:spPr>
          <a:xfrm>
            <a:off x="5689180" y="1673967"/>
            <a:ext cx="3527262" cy="5359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2004735"/>
            <a:ext cx="305657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 for attending the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Symposium on mRNA Therapy Products 2025!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Please use these customizable banners to share information on your presentation via social media.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Wingdings" pitchFamily="2" charset="2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When sharing, make sure to tag CASSS and use the hashtag #mNRA2025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4399513"/>
            <a:ext cx="2944096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image  picture from file.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33EF644-0411-C765-301D-3F0302BF7BEB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11" name="Picture 10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03BD93A1-9B72-0DDE-62C5-59475FDBD8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2B58B03-7447-13F0-2CCF-3EFFA49FB0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169"/>
          <a:stretch/>
        </p:blipFill>
        <p:spPr>
          <a:xfrm>
            <a:off x="1691391" y="1575238"/>
            <a:ext cx="3814142" cy="5454389"/>
          </a:xfrm>
          <a:prstGeom prst="rect">
            <a:avLst/>
          </a:prstGeom>
        </p:spPr>
      </p:pic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DD847AC9-3CEF-02D0-1AC5-9A9B44B5E1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7232" y="3162964"/>
            <a:ext cx="6284648" cy="352124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395914" y="1725510"/>
            <a:ext cx="433346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Once you’ve added in your logo, you can save these PowerPoint slides as an image by going to File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>
            <a:off x="7719313" y="2863688"/>
            <a:ext cx="1172698" cy="2028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8228375" y="4722873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2629561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C029A15-B049-E82E-5A68-0A189C83D6C7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6" name="Picture 5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5D813E00-F2AC-F563-F0A2-B915568872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0BD3A6-A0DD-325D-A007-BE32EEEE1E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104" y="0"/>
            <a:ext cx="15236967" cy="79740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07AC5-F280-32D7-7F3A-2E917873A01E}"/>
              </a:ext>
            </a:extLst>
          </p:cNvPr>
          <p:cNvSpPr txBox="1"/>
          <p:nvPr/>
        </p:nvSpPr>
        <p:spPr>
          <a:xfrm>
            <a:off x="10058400" y="2211400"/>
            <a:ext cx="51847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4C7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4C7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43080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944E0F-E27D-8A4F-562E-4CB106CABB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104" y="0"/>
            <a:ext cx="15236967" cy="797401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E85B10-C254-55AF-3CEA-4E30AC6F6777}"/>
              </a:ext>
            </a:extLst>
          </p:cNvPr>
          <p:cNvSpPr txBox="1"/>
          <p:nvPr/>
        </p:nvSpPr>
        <p:spPr>
          <a:xfrm>
            <a:off x="10071100" y="1148091"/>
            <a:ext cx="51689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4C7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4C7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00E252-678F-B94D-2506-2E1892D5D207}"/>
              </a:ext>
            </a:extLst>
          </p:cNvPr>
          <p:cNvSpPr/>
          <p:nvPr/>
        </p:nvSpPr>
        <p:spPr>
          <a:xfrm>
            <a:off x="10305423" y="2270553"/>
            <a:ext cx="1361316" cy="1423194"/>
          </a:xfrm>
          <a:prstGeom prst="rect">
            <a:avLst/>
          </a:prstGeom>
          <a:solidFill>
            <a:srgbClr val="004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C7561E-90D0-1516-8EC2-C0DFF35D4DBD}"/>
              </a:ext>
            </a:extLst>
          </p:cNvPr>
          <p:cNvSpPr txBox="1"/>
          <p:nvPr/>
        </p:nvSpPr>
        <p:spPr>
          <a:xfrm>
            <a:off x="11786576" y="2603958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4C7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9E5E59-9159-9E55-041A-757B73AFA980}"/>
              </a:ext>
            </a:extLst>
          </p:cNvPr>
          <p:cNvSpPr txBox="1"/>
          <p:nvPr/>
        </p:nvSpPr>
        <p:spPr>
          <a:xfrm>
            <a:off x="11786576" y="2982150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4C7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63036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477</TotalTime>
  <Words>131</Words>
  <Application>Microsoft Macintosh PowerPoint</Application>
  <PresentationFormat>Custom</PresentationFormat>
  <Paragraphs>20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48</cp:revision>
  <dcterms:created xsi:type="dcterms:W3CDTF">2020-09-14T21:17:54Z</dcterms:created>
  <dcterms:modified xsi:type="dcterms:W3CDTF">2024-12-02T23:19:28Z</dcterms:modified>
</cp:coreProperties>
</file>