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73" r:id="rId2"/>
    <p:sldId id="262" r:id="rId3"/>
    <p:sldId id="276" r:id="rId4"/>
    <p:sldId id="277" r:id="rId5"/>
  </p:sldIdLst>
  <p:sldSz cx="15243175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63C"/>
    <a:srgbClr val="004C71"/>
    <a:srgbClr val="490B67"/>
    <a:srgbClr val="0083B6"/>
    <a:srgbClr val="482364"/>
    <a:srgbClr val="FFFFFF"/>
    <a:srgbClr val="0F5D63"/>
    <a:srgbClr val="FFB71A"/>
    <a:srgbClr val="3D5F24"/>
    <a:srgbClr val="EE6B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46"/>
    <p:restoredTop sz="96327"/>
  </p:normalViewPr>
  <p:slideViewPr>
    <p:cSldViewPr snapToGrid="0" snapToObjects="1">
      <p:cViewPr>
        <p:scale>
          <a:sx n="150" d="100"/>
          <a:sy n="150" d="100"/>
        </p:scale>
        <p:origin x="-104" y="-528"/>
      </p:cViewPr>
      <p:guideLst/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11832-0A84-0141-8A9E-B56C1A77E4E2}" type="datetimeFigureOut">
              <a:rPr lang="en-US" smtClean="0"/>
              <a:t>3/7/25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143000"/>
            <a:ext cx="589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C2333-A91D-9E48-BE5F-16748E92B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6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C2333-A91D-9E48-BE5F-16748E92B8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462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C2333-A91D-9E48-BE5F-16748E92B8D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170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C2333-A91D-9E48-BE5F-16748E92B8D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22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C2333-A91D-9E48-BE5F-16748E92B8D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828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305007"/>
            <a:ext cx="11432381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188203"/>
            <a:ext cx="11432381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77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73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24543"/>
            <a:ext cx="3286810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24543"/>
            <a:ext cx="9669889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0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26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1987967"/>
            <a:ext cx="13147238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336314"/>
            <a:ext cx="13147238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0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2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24543"/>
            <a:ext cx="13147238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1954742"/>
            <a:ext cx="644857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2912730"/>
            <a:ext cx="644857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1954742"/>
            <a:ext cx="648033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2912730"/>
            <a:ext cx="648033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8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6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4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148111"/>
            <a:ext cx="7716857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86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148111"/>
            <a:ext cx="7716857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6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24543"/>
            <a:ext cx="13147238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122712"/>
            <a:ext cx="13147238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390729"/>
            <a:ext cx="5144572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9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543F42-8DEC-7546-B5F9-50F5826E38F4}"/>
              </a:ext>
            </a:extLst>
          </p:cNvPr>
          <p:cNvSpPr txBox="1"/>
          <p:nvPr/>
        </p:nvSpPr>
        <p:spPr>
          <a:xfrm>
            <a:off x="2287588" y="2004735"/>
            <a:ext cx="3056572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Thank you for attending the</a:t>
            </a:r>
            <a:b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Mass Spec 2025!</a:t>
            </a:r>
          </a:p>
          <a:p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Please use these customizable banners to share information on your presentation via social media.</a:t>
            </a:r>
          </a:p>
          <a:p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  <a:sym typeface="Wingdings" pitchFamily="2" charset="2"/>
            </a:endParaRPr>
          </a:p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When sharing, make sure to tag CASSS and use the hashtag #MASSSPEC2025</a:t>
            </a:r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6896AD-65AF-BC47-961F-405EA3427084}"/>
              </a:ext>
            </a:extLst>
          </p:cNvPr>
          <p:cNvSpPr txBox="1"/>
          <p:nvPr/>
        </p:nvSpPr>
        <p:spPr>
          <a:xfrm>
            <a:off x="9685909" y="4399513"/>
            <a:ext cx="2944096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use the customizable banners, you first add any necessary information to the appropriate slides. Images can be inserted by selecting Insert </a:t>
            </a: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 image  picture from file.</a:t>
            </a:r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033EF644-0411-C765-301D-3F0302BF7BEB}"/>
              </a:ext>
            </a:extLst>
          </p:cNvPr>
          <p:cNvSpPr txBox="1">
            <a:spLocks/>
          </p:cNvSpPr>
          <p:nvPr/>
        </p:nvSpPr>
        <p:spPr>
          <a:xfrm>
            <a:off x="514438" y="449327"/>
            <a:ext cx="6602872" cy="9696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indent="0" algn="l" defTabSz="914400" rtl="0" eaLnBrk="1" latinLnBrk="0" hangingPunct="1">
              <a:buFontTx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solidFill>
                  <a:srgbClr val="0083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 Media Kit</a:t>
            </a:r>
          </a:p>
        </p:txBody>
      </p:sp>
      <p:pic>
        <p:nvPicPr>
          <p:cNvPr id="11" name="Picture 10" descr="A blue and green text on a black background&#10;&#10;Description automatically generated">
            <a:extLst>
              <a:ext uri="{FF2B5EF4-FFF2-40B4-BE49-F238E27FC236}">
                <a16:creationId xmlns:a16="http://schemas.microsoft.com/office/drawing/2014/main" id="{03BD93A1-9B72-0DDE-62C5-59475FDBD8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67360" y="6673945"/>
            <a:ext cx="1532866" cy="850741"/>
          </a:xfrm>
          <a:prstGeom prst="rect">
            <a:avLst/>
          </a:prstGeom>
        </p:spPr>
      </p:pic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3A01057-B377-14CC-6659-8ACEA5B5134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6591"/>
          <a:stretch/>
        </p:blipFill>
        <p:spPr>
          <a:xfrm>
            <a:off x="5937830" y="1711346"/>
            <a:ext cx="3154408" cy="537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1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CC7372D3-ABE5-88BE-9775-AE8BA28A1A0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8709" b="28137"/>
          <a:stretch/>
        </p:blipFill>
        <p:spPr>
          <a:xfrm>
            <a:off x="1662638" y="1575238"/>
            <a:ext cx="3851849" cy="5638362"/>
          </a:xfrm>
          <a:prstGeom prst="rect">
            <a:avLst/>
          </a:prstGeom>
        </p:spPr>
      </p:pic>
      <p:pic>
        <p:nvPicPr>
          <p:cNvPr id="9" name="Picture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EBF01382-3EA0-DD80-C316-FC749C1D3D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8700" y="3169898"/>
            <a:ext cx="6420945" cy="352944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E7CA-342C-9740-8DEE-26DBD7E08695}"/>
              </a:ext>
            </a:extLst>
          </p:cNvPr>
          <p:cNvSpPr txBox="1"/>
          <p:nvPr/>
        </p:nvSpPr>
        <p:spPr>
          <a:xfrm>
            <a:off x="6395914" y="1725510"/>
            <a:ext cx="433346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Once you’ve added in your logo, you can save these PowerPoint slides as an image by going to File </a:t>
            </a: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 Export and selecting ‘PNG’ under the file format.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5BF56CA-367F-8E41-9D22-254790802A6C}"/>
              </a:ext>
            </a:extLst>
          </p:cNvPr>
          <p:cNvCxnSpPr>
            <a:cxnSpLocks/>
          </p:cNvCxnSpPr>
          <p:nvPr/>
        </p:nvCxnSpPr>
        <p:spPr>
          <a:xfrm>
            <a:off x="7719313" y="2863688"/>
            <a:ext cx="1172698" cy="202814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BC5FB58F-7FEF-4049-8370-F7D789E14E48}"/>
              </a:ext>
            </a:extLst>
          </p:cNvPr>
          <p:cNvSpPr/>
          <p:nvPr/>
        </p:nvSpPr>
        <p:spPr>
          <a:xfrm>
            <a:off x="8228375" y="4722873"/>
            <a:ext cx="2425148" cy="3379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59E759F-42B5-D047-89C8-159C3359EE61}"/>
              </a:ext>
            </a:extLst>
          </p:cNvPr>
          <p:cNvCxnSpPr>
            <a:cxnSpLocks/>
          </p:cNvCxnSpPr>
          <p:nvPr/>
        </p:nvCxnSpPr>
        <p:spPr>
          <a:xfrm flipH="1">
            <a:off x="4346312" y="2629561"/>
            <a:ext cx="2004853" cy="9533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BC029A15-B049-E82E-5A68-0A189C83D6C7}"/>
              </a:ext>
            </a:extLst>
          </p:cNvPr>
          <p:cNvSpPr txBox="1">
            <a:spLocks/>
          </p:cNvSpPr>
          <p:nvPr/>
        </p:nvSpPr>
        <p:spPr>
          <a:xfrm>
            <a:off x="514438" y="449327"/>
            <a:ext cx="6602872" cy="9696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indent="0" algn="l" defTabSz="914400" rtl="0" eaLnBrk="1" latinLnBrk="0" hangingPunct="1">
              <a:buFontTx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solidFill>
                  <a:srgbClr val="0083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 Media Kit</a:t>
            </a:r>
          </a:p>
        </p:txBody>
      </p:sp>
      <p:pic>
        <p:nvPicPr>
          <p:cNvPr id="6" name="Picture 5" descr="A blue and green text on a black background&#10;&#10;Description automatically generated">
            <a:extLst>
              <a:ext uri="{FF2B5EF4-FFF2-40B4-BE49-F238E27FC236}">
                <a16:creationId xmlns:a16="http://schemas.microsoft.com/office/drawing/2014/main" id="{5D813E00-F2AC-F563-F0A2-B915568872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67360" y="6673945"/>
            <a:ext cx="1532866" cy="85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049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brochure&#10;&#10;AI-generated content may be incorrect.">
            <a:extLst>
              <a:ext uri="{FF2B5EF4-FFF2-40B4-BE49-F238E27FC236}">
                <a16:creationId xmlns:a16="http://schemas.microsoft.com/office/drawing/2014/main" id="{15D0D41A-8D4A-DD78-EF0A-24FA9EB80B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3" y="0"/>
            <a:ext cx="15240072" cy="79756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E07AC5-F280-32D7-7F3A-2E917873A01E}"/>
              </a:ext>
            </a:extLst>
          </p:cNvPr>
          <p:cNvSpPr txBox="1"/>
          <p:nvPr/>
        </p:nvSpPr>
        <p:spPr>
          <a:xfrm>
            <a:off x="10058400" y="2211400"/>
            <a:ext cx="518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3430803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-up of a brochure&#10;&#10;AI-generated content may be incorrect.">
            <a:extLst>
              <a:ext uri="{FF2B5EF4-FFF2-40B4-BE49-F238E27FC236}">
                <a16:creationId xmlns:a16="http://schemas.microsoft.com/office/drawing/2014/main" id="{B05A8BB5-7853-549B-01B9-F9811AE2C3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3" y="0"/>
            <a:ext cx="15240072" cy="797563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7E85B10-C254-55AF-3CEA-4E30AC6F6777}"/>
              </a:ext>
            </a:extLst>
          </p:cNvPr>
          <p:cNvSpPr txBox="1"/>
          <p:nvPr/>
        </p:nvSpPr>
        <p:spPr>
          <a:xfrm>
            <a:off x="10071100" y="1148091"/>
            <a:ext cx="51689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00E252-678F-B94D-2506-2E1892D5D207}"/>
              </a:ext>
            </a:extLst>
          </p:cNvPr>
          <p:cNvSpPr/>
          <p:nvPr/>
        </p:nvSpPr>
        <p:spPr>
          <a:xfrm>
            <a:off x="10305423" y="2270553"/>
            <a:ext cx="1361316" cy="1423194"/>
          </a:xfrm>
          <a:prstGeom prst="rect">
            <a:avLst/>
          </a:prstGeom>
          <a:solidFill>
            <a:srgbClr val="002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Insert Speaker Headshot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C7561E-90D0-1516-8EC2-C0DFF35D4DBD}"/>
              </a:ext>
            </a:extLst>
          </p:cNvPr>
          <p:cNvSpPr txBox="1"/>
          <p:nvPr/>
        </p:nvSpPr>
        <p:spPr>
          <a:xfrm>
            <a:off x="11786576" y="2603958"/>
            <a:ext cx="328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Name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9E5E59-9159-9E55-041A-757B73AFA980}"/>
              </a:ext>
            </a:extLst>
          </p:cNvPr>
          <p:cNvSpPr txBox="1"/>
          <p:nvPr/>
        </p:nvSpPr>
        <p:spPr>
          <a:xfrm>
            <a:off x="11786576" y="2982150"/>
            <a:ext cx="328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1630363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486</TotalTime>
  <Words>128</Words>
  <Application>Microsoft Macintosh PowerPoint</Application>
  <PresentationFormat>Custom</PresentationFormat>
  <Paragraphs>20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Kaitlyn Donaldson</dc:creator>
  <cp:lastModifiedBy>Samantha Cebers</cp:lastModifiedBy>
  <cp:revision>51</cp:revision>
  <dcterms:created xsi:type="dcterms:W3CDTF">2020-09-14T21:17:54Z</dcterms:created>
  <dcterms:modified xsi:type="dcterms:W3CDTF">2025-03-07T22:34:39Z</dcterms:modified>
</cp:coreProperties>
</file>