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80" r:id="rId4"/>
    <p:sldId id="281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8C2A"/>
    <a:srgbClr val="003947"/>
    <a:srgbClr val="480E68"/>
    <a:srgbClr val="482364"/>
    <a:srgbClr val="FFFFFF"/>
    <a:srgbClr val="0F5D63"/>
    <a:srgbClr val="FFB71A"/>
    <a:srgbClr val="3D5F24"/>
    <a:srgbClr val="EE6B23"/>
    <a:srgbClr val="002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966"/>
  </p:normalViewPr>
  <p:slideViewPr>
    <p:cSldViewPr snapToGrid="0" snapToObjects="1">
      <p:cViewPr varScale="1">
        <p:scale>
          <a:sx n="100" d="100"/>
          <a:sy n="100" d="100"/>
        </p:scale>
        <p:origin x="11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2/15/24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2/15/24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189062" y="1386917"/>
            <a:ext cx="334813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attending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CASSS Discussion Group!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use these customizable banners to share information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your presentation via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 media.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itchFamily="2" charset="2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When sharing, make sure to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tag CASSS and use the hashtag #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NLab2024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3781695"/>
            <a:ext cx="29440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image  picture from file.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BEFB35D9-C421-77A0-7F0C-17D73D698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1615" y="1028155"/>
            <a:ext cx="3348138" cy="579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phone&#10;&#10;Description automatically generated">
            <a:extLst>
              <a:ext uri="{FF2B5EF4-FFF2-40B4-BE49-F238E27FC236}">
                <a16:creationId xmlns:a16="http://schemas.microsoft.com/office/drawing/2014/main" id="{9078A87A-30F5-FECA-CDC2-2B2993A902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844"/>
          <a:stretch/>
        </p:blipFill>
        <p:spPr>
          <a:xfrm>
            <a:off x="2377466" y="963334"/>
            <a:ext cx="3799583" cy="6630882"/>
          </a:xfrm>
          <a:prstGeom prst="rect">
            <a:avLst/>
          </a:prstGeom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B31EC983-D910-2A56-4984-B11B25C19B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57" t="2754" r="6188" b="7984"/>
          <a:stretch/>
        </p:blipFill>
        <p:spPr>
          <a:xfrm>
            <a:off x="4942703" y="3748495"/>
            <a:ext cx="5973758" cy="32621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583000" y="1655992"/>
            <a:ext cx="4333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Once you’ve added in your logo, you can save these PowerPoint slides as an image by going to File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 flipH="1">
            <a:off x="9002276" y="3076432"/>
            <a:ext cx="660198" cy="23196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6831375" y="5169744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578147" y="1990414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132D07-9415-DCAB-0280-213961BA03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15243171" cy="79772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2FAADE-AA4C-043F-C288-B2E401857706}"/>
              </a:ext>
            </a:extLst>
          </p:cNvPr>
          <p:cNvSpPr txBox="1"/>
          <p:nvPr/>
        </p:nvSpPr>
        <p:spPr>
          <a:xfrm>
            <a:off x="9686611" y="2774804"/>
            <a:ext cx="5193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61779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B3EAF44-E673-6096-3833-9857DF6CD7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15243171" cy="79772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C54084-AE6F-4C7F-2F0D-4F26721963D9}"/>
              </a:ext>
            </a:extLst>
          </p:cNvPr>
          <p:cNvSpPr txBox="1"/>
          <p:nvPr/>
        </p:nvSpPr>
        <p:spPr>
          <a:xfrm>
            <a:off x="9378043" y="1767934"/>
            <a:ext cx="544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25509E-3AB6-8A98-4BD2-B8A41E1782D1}"/>
              </a:ext>
            </a:extLst>
          </p:cNvPr>
          <p:cNvSpPr/>
          <p:nvPr/>
        </p:nvSpPr>
        <p:spPr>
          <a:xfrm>
            <a:off x="10356954" y="2855912"/>
            <a:ext cx="1361316" cy="1423194"/>
          </a:xfrm>
          <a:prstGeom prst="rect">
            <a:avLst/>
          </a:prstGeom>
          <a:solidFill>
            <a:srgbClr val="F88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ED6C95-D78F-6A6C-50CF-3BF0D0FA1519}"/>
              </a:ext>
            </a:extLst>
          </p:cNvPr>
          <p:cNvSpPr txBox="1"/>
          <p:nvPr/>
        </p:nvSpPr>
        <p:spPr>
          <a:xfrm>
            <a:off x="11972146" y="3367454"/>
            <a:ext cx="2742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3935838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1423</TotalTime>
  <Words>119</Words>
  <Application>Microsoft Macintosh PowerPoint</Application>
  <PresentationFormat>Custom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47</cp:revision>
  <dcterms:created xsi:type="dcterms:W3CDTF">2020-09-14T21:17:54Z</dcterms:created>
  <dcterms:modified xsi:type="dcterms:W3CDTF">2024-02-15T20:08:41Z</dcterms:modified>
</cp:coreProperties>
</file>