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6"/>
  </p:notesMasterIdLst>
  <p:sldIdLst>
    <p:sldId id="273" r:id="rId2"/>
    <p:sldId id="262" r:id="rId3"/>
    <p:sldId id="280" r:id="rId4"/>
    <p:sldId id="281" r:id="rId5"/>
  </p:sldIdLst>
  <p:sldSz cx="15243175" cy="7974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8C2A"/>
    <a:srgbClr val="003947"/>
    <a:srgbClr val="480E68"/>
    <a:srgbClr val="482364"/>
    <a:srgbClr val="FFFFFF"/>
    <a:srgbClr val="0F5D63"/>
    <a:srgbClr val="FFB71A"/>
    <a:srgbClr val="3D5F24"/>
    <a:srgbClr val="EE6B23"/>
    <a:srgbClr val="0026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4966"/>
  </p:normalViewPr>
  <p:slideViewPr>
    <p:cSldViewPr snapToGrid="0" snapToObjects="1">
      <p:cViewPr varScale="1">
        <p:scale>
          <a:sx n="100" d="100"/>
          <a:sy n="100" d="100"/>
        </p:scale>
        <p:origin x="114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B11832-0A84-0141-8A9E-B56C1A77E4E2}" type="datetimeFigureOut">
              <a:rPr lang="en-US" smtClean="0"/>
              <a:t>2/15/24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143000"/>
            <a:ext cx="589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C2333-A91D-9E48-BE5F-16748E92B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96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397" y="1305007"/>
            <a:ext cx="11432381" cy="2776138"/>
          </a:xfrm>
        </p:spPr>
        <p:txBody>
          <a:bodyPr anchor="b"/>
          <a:lstStyle>
            <a:lvl1pPr algn="ctr"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397" y="4188203"/>
            <a:ext cx="11432381" cy="1925207"/>
          </a:xfrm>
        </p:spPr>
        <p:txBody>
          <a:bodyPr/>
          <a:lstStyle>
            <a:lvl1pPr marL="0" indent="0" algn="ctr">
              <a:buNone/>
              <a:defRPr sz="2790"/>
            </a:lvl1pPr>
            <a:lvl2pPr marL="531586" indent="0" algn="ctr">
              <a:buNone/>
              <a:defRPr sz="2325"/>
            </a:lvl2pPr>
            <a:lvl3pPr marL="1063173" indent="0" algn="ctr">
              <a:buNone/>
              <a:defRPr sz="2093"/>
            </a:lvl3pPr>
            <a:lvl4pPr marL="1594759" indent="0" algn="ctr">
              <a:buNone/>
              <a:defRPr sz="1860"/>
            </a:lvl4pPr>
            <a:lvl5pPr marL="2126346" indent="0" algn="ctr">
              <a:buNone/>
              <a:defRPr sz="1860"/>
            </a:lvl5pPr>
            <a:lvl6pPr marL="2657932" indent="0" algn="ctr">
              <a:buNone/>
              <a:defRPr sz="1860"/>
            </a:lvl6pPr>
            <a:lvl7pPr marL="3189519" indent="0" algn="ctr">
              <a:buNone/>
              <a:defRPr sz="1860"/>
            </a:lvl7pPr>
            <a:lvl8pPr marL="3721105" indent="0" algn="ctr">
              <a:buNone/>
              <a:defRPr sz="1860"/>
            </a:lvl8pPr>
            <a:lvl9pPr marL="4252692" indent="0" algn="ctr">
              <a:buNone/>
              <a:defRPr sz="18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2/15/24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577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2/15/24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973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8397" y="424543"/>
            <a:ext cx="3286810" cy="675760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968" y="424543"/>
            <a:ext cx="9669889" cy="67576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2/15/24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209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2/15/24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267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0029" y="1987967"/>
            <a:ext cx="13147238" cy="3316967"/>
          </a:xfrm>
        </p:spPr>
        <p:txBody>
          <a:bodyPr anchor="b"/>
          <a:lstStyle>
            <a:lvl1pPr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0029" y="5336314"/>
            <a:ext cx="13147238" cy="1744315"/>
          </a:xfrm>
        </p:spPr>
        <p:txBody>
          <a:bodyPr/>
          <a:lstStyle>
            <a:lvl1pPr marL="0" indent="0">
              <a:buNone/>
              <a:defRPr sz="2790">
                <a:solidFill>
                  <a:schemeClr val="tx1">
                    <a:tint val="75000"/>
                  </a:schemeClr>
                </a:solidFill>
              </a:defRPr>
            </a:lvl1pPr>
            <a:lvl2pPr marL="531586" indent="0">
              <a:buNone/>
              <a:defRPr sz="2325">
                <a:solidFill>
                  <a:schemeClr val="tx1">
                    <a:tint val="75000"/>
                  </a:schemeClr>
                </a:solidFill>
              </a:defRPr>
            </a:lvl2pPr>
            <a:lvl3pPr marL="1063173" indent="0">
              <a:buNone/>
              <a:defRPr sz="2093">
                <a:solidFill>
                  <a:schemeClr val="tx1">
                    <a:tint val="75000"/>
                  </a:schemeClr>
                </a:solidFill>
              </a:defRPr>
            </a:lvl3pPr>
            <a:lvl4pPr marL="159475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4pPr>
            <a:lvl5pPr marL="2126346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5pPr>
            <a:lvl6pPr marL="265793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6pPr>
            <a:lvl7pPr marL="318951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7pPr>
            <a:lvl8pPr marL="3721105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8pPr>
            <a:lvl9pPr marL="425269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2/15/24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806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968" y="2122712"/>
            <a:ext cx="6478349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6858" y="2122712"/>
            <a:ext cx="6478349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2/15/24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325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424543"/>
            <a:ext cx="13147238" cy="154127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954" y="1954742"/>
            <a:ext cx="6448577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954" y="2912730"/>
            <a:ext cx="6448577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6857" y="1954742"/>
            <a:ext cx="6480335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6857" y="2912730"/>
            <a:ext cx="6480335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2/15/24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88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2/15/24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086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2/15/24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744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531601"/>
            <a:ext cx="4916320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80335" y="1148111"/>
            <a:ext cx="7716857" cy="5666718"/>
          </a:xfrm>
        </p:spPr>
        <p:txBody>
          <a:bodyPr/>
          <a:lstStyle>
            <a:lvl1pPr>
              <a:defRPr sz="3721"/>
            </a:lvl1pPr>
            <a:lvl2pPr>
              <a:defRPr sz="3256"/>
            </a:lvl2pPr>
            <a:lvl3pPr>
              <a:defRPr sz="2790"/>
            </a:lvl3pPr>
            <a:lvl4pPr>
              <a:defRPr sz="2325"/>
            </a:lvl4pPr>
            <a:lvl5pPr>
              <a:defRPr sz="2325"/>
            </a:lvl5pPr>
            <a:lvl6pPr>
              <a:defRPr sz="2325"/>
            </a:lvl6pPr>
            <a:lvl7pPr>
              <a:defRPr sz="2325"/>
            </a:lvl7pPr>
            <a:lvl8pPr>
              <a:defRPr sz="2325"/>
            </a:lvl8pPr>
            <a:lvl9pPr>
              <a:defRPr sz="23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954" y="2392204"/>
            <a:ext cx="4916320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2/15/24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867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531601"/>
            <a:ext cx="4916320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80335" y="1148111"/>
            <a:ext cx="7716857" cy="5666718"/>
          </a:xfrm>
        </p:spPr>
        <p:txBody>
          <a:bodyPr anchor="t"/>
          <a:lstStyle>
            <a:lvl1pPr marL="0" indent="0">
              <a:buNone/>
              <a:defRPr sz="3721"/>
            </a:lvl1pPr>
            <a:lvl2pPr marL="531586" indent="0">
              <a:buNone/>
              <a:defRPr sz="3256"/>
            </a:lvl2pPr>
            <a:lvl3pPr marL="1063173" indent="0">
              <a:buNone/>
              <a:defRPr sz="2790"/>
            </a:lvl3pPr>
            <a:lvl4pPr marL="1594759" indent="0">
              <a:buNone/>
              <a:defRPr sz="2325"/>
            </a:lvl4pPr>
            <a:lvl5pPr marL="2126346" indent="0">
              <a:buNone/>
              <a:defRPr sz="2325"/>
            </a:lvl5pPr>
            <a:lvl6pPr marL="2657932" indent="0">
              <a:buNone/>
              <a:defRPr sz="2325"/>
            </a:lvl6pPr>
            <a:lvl7pPr marL="3189519" indent="0">
              <a:buNone/>
              <a:defRPr sz="2325"/>
            </a:lvl7pPr>
            <a:lvl8pPr marL="3721105" indent="0">
              <a:buNone/>
              <a:defRPr sz="2325"/>
            </a:lvl8pPr>
            <a:lvl9pPr marL="4252692" indent="0">
              <a:buNone/>
              <a:defRPr sz="232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954" y="2392204"/>
            <a:ext cx="4916320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2/15/24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036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969" y="424543"/>
            <a:ext cx="13147238" cy="15412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969" y="2122712"/>
            <a:ext cx="13147238" cy="5059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968" y="7390729"/>
            <a:ext cx="3429714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3571A-C8AE-2F40-A148-A77D431AC50B}" type="datetimeFigureOut">
              <a:rPr lang="en-US" smtClean="0"/>
              <a:t>2/15/24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9302" y="7390729"/>
            <a:ext cx="5144572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65493" y="7390729"/>
            <a:ext cx="3429714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94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3173" rtl="0" eaLnBrk="1" latinLnBrk="0" hangingPunct="1">
        <a:lnSpc>
          <a:spcPct val="90000"/>
        </a:lnSpc>
        <a:spcBef>
          <a:spcPct val="0"/>
        </a:spcBef>
        <a:buNone/>
        <a:defRPr sz="51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5793" indent="-265793" algn="l" defTabSz="1063173" rtl="0" eaLnBrk="1" latinLnBrk="0" hangingPunct="1">
        <a:lnSpc>
          <a:spcPct val="90000"/>
        </a:lnSpc>
        <a:spcBef>
          <a:spcPts val="1163"/>
        </a:spcBef>
        <a:buFont typeface="Arial" panose="020B0604020202020204" pitchFamily="34" charset="0"/>
        <a:buChar char="•"/>
        <a:defRPr sz="3256" kern="1200">
          <a:solidFill>
            <a:schemeClr val="tx1"/>
          </a:solidFill>
          <a:latin typeface="+mn-lt"/>
          <a:ea typeface="+mn-ea"/>
          <a:cs typeface="+mn-cs"/>
        </a:defRPr>
      </a:lvl1pPr>
      <a:lvl2pPr marL="797380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790" kern="1200">
          <a:solidFill>
            <a:schemeClr val="tx1"/>
          </a:solidFill>
          <a:latin typeface="+mn-lt"/>
          <a:ea typeface="+mn-ea"/>
          <a:cs typeface="+mn-cs"/>
        </a:defRPr>
      </a:lvl2pPr>
      <a:lvl3pPr marL="1328966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325" kern="1200">
          <a:solidFill>
            <a:schemeClr val="tx1"/>
          </a:solidFill>
          <a:latin typeface="+mn-lt"/>
          <a:ea typeface="+mn-ea"/>
          <a:cs typeface="+mn-cs"/>
        </a:defRPr>
      </a:lvl3pPr>
      <a:lvl4pPr marL="1860553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392139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92372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455312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986898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51848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1pPr>
      <a:lvl2pPr marL="53158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2pPr>
      <a:lvl3pPr marL="1063173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3pPr>
      <a:lvl4pPr marL="159475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12634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65793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18951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721105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25269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4543F42-8DEC-7546-B5F9-50F5826E38F4}"/>
              </a:ext>
            </a:extLst>
          </p:cNvPr>
          <p:cNvSpPr txBox="1"/>
          <p:nvPr/>
        </p:nvSpPr>
        <p:spPr>
          <a:xfrm>
            <a:off x="2298700" y="1386917"/>
            <a:ext cx="325856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Thank you for attending </a:t>
            </a:r>
            <a:b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CASSS Discussion Group!</a:t>
            </a:r>
          </a:p>
          <a:p>
            <a:endParaRPr lang="en-US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Please use these customizable banners to share information on your presentation via social media.</a:t>
            </a:r>
          </a:p>
          <a:p>
            <a:endParaRPr lang="en-US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  <a:sym typeface="Wingdings" pitchFamily="2" charset="2"/>
            </a:endParaRPr>
          </a:p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ingdings" pitchFamily="2" charset="2"/>
              </a:rPr>
              <a:t>When sharing, make sure to tag CASSS and use the hashtag </a:t>
            </a:r>
            <a:r>
              <a:rPr lang="en-US" sz="1600" b="0" i="0" u="none" strike="noStrike" dirty="0">
                <a:solidFill>
                  <a:srgbClr val="21212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#DCDG2024</a:t>
            </a:r>
            <a:endParaRPr lang="en-US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  <a:sym typeface="Wingdings" pitchFamily="2" charset="2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16896AD-65AF-BC47-961F-405EA3427084}"/>
              </a:ext>
            </a:extLst>
          </p:cNvPr>
          <p:cNvSpPr txBox="1"/>
          <p:nvPr/>
        </p:nvSpPr>
        <p:spPr>
          <a:xfrm>
            <a:off x="9685909" y="3781695"/>
            <a:ext cx="294409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 use the customizable banners, you first add any necessary information to the appropriate slides. Images can be inserted by selecting Insert 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ingdings" pitchFamily="2" charset="2"/>
              </a:rPr>
              <a:t> image  picture from file.</a:t>
            </a:r>
            <a:endParaRPr lang="en-US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BEFB35D9-C421-77A0-7F0C-17D73D698D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1615" y="1028155"/>
            <a:ext cx="3348138" cy="5795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217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phone&#10;&#10;Description automatically generated">
            <a:extLst>
              <a:ext uri="{FF2B5EF4-FFF2-40B4-BE49-F238E27FC236}">
                <a16:creationId xmlns:a16="http://schemas.microsoft.com/office/drawing/2014/main" id="{9078A87A-30F5-FECA-CDC2-2B2993A9026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6844"/>
          <a:stretch/>
        </p:blipFill>
        <p:spPr>
          <a:xfrm>
            <a:off x="2377466" y="963334"/>
            <a:ext cx="3799583" cy="6630882"/>
          </a:xfrm>
          <a:prstGeom prst="rect">
            <a:avLst/>
          </a:prstGeom>
        </p:spPr>
      </p:pic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B31EC983-D910-2A56-4984-B11B25C19B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657" t="2754" r="6188" b="7984"/>
          <a:stretch/>
        </p:blipFill>
        <p:spPr>
          <a:xfrm>
            <a:off x="4942703" y="3748495"/>
            <a:ext cx="5973758" cy="326218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03AE7CA-342C-9740-8DEE-26DBD7E08695}"/>
              </a:ext>
            </a:extLst>
          </p:cNvPr>
          <p:cNvSpPr txBox="1"/>
          <p:nvPr/>
        </p:nvSpPr>
        <p:spPr>
          <a:xfrm>
            <a:off x="6583000" y="1655992"/>
            <a:ext cx="433346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Once you’ve added in your logo, you can save these PowerPoint slides as an image by going to File 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ingdings" pitchFamily="2" charset="2"/>
              </a:rPr>
              <a:t> Export and selecting ‘PNG’ under the file format.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5BF56CA-367F-8E41-9D22-254790802A6C}"/>
              </a:ext>
            </a:extLst>
          </p:cNvPr>
          <p:cNvCxnSpPr>
            <a:cxnSpLocks/>
          </p:cNvCxnSpPr>
          <p:nvPr/>
        </p:nvCxnSpPr>
        <p:spPr>
          <a:xfrm flipH="1">
            <a:off x="9002276" y="3076432"/>
            <a:ext cx="660198" cy="231963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BC5FB58F-7FEF-4049-8370-F7D789E14E48}"/>
              </a:ext>
            </a:extLst>
          </p:cNvPr>
          <p:cNvSpPr/>
          <p:nvPr/>
        </p:nvSpPr>
        <p:spPr>
          <a:xfrm>
            <a:off x="6831375" y="5169744"/>
            <a:ext cx="2425148" cy="33793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59E759F-42B5-D047-89C8-159C3359EE61}"/>
              </a:ext>
            </a:extLst>
          </p:cNvPr>
          <p:cNvCxnSpPr>
            <a:cxnSpLocks/>
          </p:cNvCxnSpPr>
          <p:nvPr/>
        </p:nvCxnSpPr>
        <p:spPr>
          <a:xfrm flipH="1">
            <a:off x="4578147" y="1990414"/>
            <a:ext cx="2004853" cy="95338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1049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0132D07-9415-DCAB-0280-213961BA03B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" y="0"/>
            <a:ext cx="15243171" cy="79772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52FAADE-AA4C-043F-C288-B2E401857706}"/>
              </a:ext>
            </a:extLst>
          </p:cNvPr>
          <p:cNvSpPr txBox="1"/>
          <p:nvPr/>
        </p:nvSpPr>
        <p:spPr>
          <a:xfrm>
            <a:off x="9686611" y="2774804"/>
            <a:ext cx="51933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Place Company 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Logo HERE</a:t>
            </a:r>
          </a:p>
        </p:txBody>
      </p:sp>
    </p:spTree>
    <p:extLst>
      <p:ext uri="{BB962C8B-B14F-4D97-AF65-F5344CB8AC3E}">
        <p14:creationId xmlns:p14="http://schemas.microsoft.com/office/powerpoint/2010/main" val="6177909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B3EAF44-E673-6096-3833-9857DF6CD78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" y="0"/>
            <a:ext cx="15243171" cy="797726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7C54084-AE6F-4C7F-2F0D-4F26721963D9}"/>
              </a:ext>
            </a:extLst>
          </p:cNvPr>
          <p:cNvSpPr txBox="1"/>
          <p:nvPr/>
        </p:nvSpPr>
        <p:spPr>
          <a:xfrm>
            <a:off x="9378043" y="1767934"/>
            <a:ext cx="5446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Place Company 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Logo HERE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D25509E-3AB6-8A98-4BD2-B8A41E1782D1}"/>
              </a:ext>
            </a:extLst>
          </p:cNvPr>
          <p:cNvSpPr/>
          <p:nvPr/>
        </p:nvSpPr>
        <p:spPr>
          <a:xfrm>
            <a:off x="10356954" y="2855912"/>
            <a:ext cx="1361316" cy="1423194"/>
          </a:xfrm>
          <a:prstGeom prst="rect">
            <a:avLst/>
          </a:prstGeom>
          <a:solidFill>
            <a:srgbClr val="F88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Insert Speaker Headshot Here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ED6C95-D78F-6A6C-50CF-3BF0D0FA1519}"/>
              </a:ext>
            </a:extLst>
          </p:cNvPr>
          <p:cNvSpPr txBox="1"/>
          <p:nvPr/>
        </p:nvSpPr>
        <p:spPr>
          <a:xfrm>
            <a:off x="11972146" y="3367454"/>
            <a:ext cx="2742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Speaker Title</a:t>
            </a:r>
          </a:p>
        </p:txBody>
      </p:sp>
    </p:spTree>
    <p:extLst>
      <p:ext uri="{BB962C8B-B14F-4D97-AF65-F5344CB8AC3E}">
        <p14:creationId xmlns:p14="http://schemas.microsoft.com/office/powerpoint/2010/main" val="39358387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1421</TotalTime>
  <Words>116</Words>
  <Application>Microsoft Macintosh PowerPoint</Application>
  <PresentationFormat>Custom</PresentationFormat>
  <Paragraphs>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Kaitlyn Donaldson</dc:creator>
  <cp:lastModifiedBy>Samantha Cebers</cp:lastModifiedBy>
  <cp:revision>45</cp:revision>
  <dcterms:created xsi:type="dcterms:W3CDTF">2020-09-14T21:17:54Z</dcterms:created>
  <dcterms:modified xsi:type="dcterms:W3CDTF">2024-02-15T20:06:26Z</dcterms:modified>
</cp:coreProperties>
</file>