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490B67"/>
    <a:srgbClr val="0083B6"/>
    <a:srgbClr val="482364"/>
    <a:srgbClr val="FFFFFF"/>
    <a:srgbClr val="0F5D63"/>
    <a:srgbClr val="FFB71A"/>
    <a:srgbClr val="3D5F24"/>
    <a:srgbClr val="EE6B23"/>
    <a:srgbClr val="15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20"/>
    <p:restoredTop sz="95047"/>
  </p:normalViewPr>
  <p:slideViewPr>
    <p:cSldViewPr snapToGrid="0" snapToObjects="1">
      <p:cViewPr>
        <p:scale>
          <a:sx n="100" d="100"/>
          <a:sy n="100" d="100"/>
        </p:scale>
        <p:origin x="880" y="10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10/22/24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60DF2F27-B39A-0673-1BC9-2B7243D004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239"/>
          <a:stretch/>
        </p:blipFill>
        <p:spPr>
          <a:xfrm>
            <a:off x="5560366" y="1673966"/>
            <a:ext cx="3764703" cy="57069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CMC Strategy Forum North America: Summer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#CMCNA2025 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643C8A8C-FDE5-2994-A75E-B8817B928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799" y="3133189"/>
            <a:ext cx="6964698" cy="3720496"/>
          </a:xfrm>
          <a:prstGeom prst="rect">
            <a:avLst/>
          </a:prstGeom>
        </p:spPr>
      </p:pic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54212A36-ECD2-7692-15BE-40333F0665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409"/>
          <a:stretch/>
        </p:blipFill>
        <p:spPr>
          <a:xfrm>
            <a:off x="1605767" y="1418987"/>
            <a:ext cx="3929950" cy="56082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B8F7AB-4595-784B-8BD6-0CCE7CFA5F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0068" cy="79756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9785732" y="1754200"/>
            <a:ext cx="5457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D059D0-455F-4B44-508B-A5187841B5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" y="0"/>
            <a:ext cx="15240068" cy="79756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9791700" y="871364"/>
            <a:ext cx="5448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60723" y="1993826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955818" y="2327231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955818" y="2705423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474</TotalTime>
  <Words>129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46</cp:revision>
  <dcterms:created xsi:type="dcterms:W3CDTF">2020-09-14T21:17:54Z</dcterms:created>
  <dcterms:modified xsi:type="dcterms:W3CDTF">2024-10-22T20:01:03Z</dcterms:modified>
</cp:coreProperties>
</file>