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FFFFFF"/>
    <a:srgbClr val="490B67"/>
    <a:srgbClr val="0083B6"/>
    <a:srgbClr val="482364"/>
    <a:srgbClr val="0F5D63"/>
    <a:srgbClr val="FFB71A"/>
    <a:srgbClr val="3D5F24"/>
    <a:srgbClr val="EE6B23"/>
    <a:srgbClr val="153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8"/>
    <p:restoredTop sz="95011"/>
  </p:normalViewPr>
  <p:slideViewPr>
    <p:cSldViewPr snapToGrid="0" snapToObjects="1">
      <p:cViewPr varScale="1">
        <p:scale>
          <a:sx n="122" d="100"/>
          <a:sy n="122" d="100"/>
        </p:scale>
        <p:origin x="23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1/31/25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1/31/25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9B772B8-9C57-575C-E504-A3B1CE0A89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341" b="20703"/>
          <a:stretch/>
        </p:blipFill>
        <p:spPr>
          <a:xfrm>
            <a:off x="5560365" y="1365863"/>
            <a:ext cx="3764704" cy="63231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CMC Strategy Forum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Latin America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#CMCLATAM2025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FBAAED3-F900-6A82-E028-70C11F260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926" y="1616314"/>
            <a:ext cx="3756489" cy="5868031"/>
          </a:xfrm>
          <a:prstGeom prst="rect">
            <a:avLst/>
          </a:prstGeo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760DB69-12FD-36FA-4105-058623A7A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378" y="3143216"/>
            <a:ext cx="6966875" cy="349724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3815874" y="2629561"/>
            <a:ext cx="2535291" cy="80475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B8F7AB-4595-784B-8BD6-0CCE7CFA5F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15240068" cy="79756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9785732" y="1754200"/>
            <a:ext cx="5457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133CF5-3AD4-C261-AD68-ABA2DE5EC4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" y="0"/>
            <a:ext cx="15240068" cy="79756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9791700" y="871364"/>
            <a:ext cx="5448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360723" y="1993826"/>
            <a:ext cx="1361316" cy="14231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26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955818" y="2327231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955818" y="2705423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489</TotalTime>
  <Words>128</Words>
  <Application>Microsoft Macintosh PowerPoint</Application>
  <PresentationFormat>Custom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49</cp:revision>
  <dcterms:created xsi:type="dcterms:W3CDTF">2020-09-14T21:17:54Z</dcterms:created>
  <dcterms:modified xsi:type="dcterms:W3CDTF">2025-01-31T18:29:39Z</dcterms:modified>
</cp:coreProperties>
</file>