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9"/>
  </p:notesMasterIdLst>
  <p:sldIdLst>
    <p:sldId id="273" r:id="rId2"/>
    <p:sldId id="262" r:id="rId3"/>
    <p:sldId id="280" r:id="rId4"/>
    <p:sldId id="282" r:id="rId5"/>
    <p:sldId id="283" r:id="rId6"/>
    <p:sldId id="284" r:id="rId7"/>
    <p:sldId id="285" r:id="rId8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3C"/>
    <a:srgbClr val="480E68"/>
    <a:srgbClr val="482364"/>
    <a:srgbClr val="FFFFFF"/>
    <a:srgbClr val="0F5D63"/>
    <a:srgbClr val="FFB71A"/>
    <a:srgbClr val="3D5F24"/>
    <a:srgbClr val="EE6B23"/>
    <a:srgbClr val="15365D"/>
    <a:srgbClr val="5B0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944"/>
  </p:normalViewPr>
  <p:slideViewPr>
    <p:cSldViewPr snapToGrid="0" snapToObjects="1">
      <p:cViewPr varScale="1">
        <p:scale>
          <a:sx n="151" d="100"/>
          <a:sy n="151" d="100"/>
        </p:scale>
        <p:origin x="3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3/20/23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73C3735-6D42-DECD-56ED-B033B60294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34" b="13774"/>
          <a:stretch/>
        </p:blipFill>
        <p:spPr>
          <a:xfrm>
            <a:off x="5878378" y="1060581"/>
            <a:ext cx="3486409" cy="58528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1386917"/>
            <a:ext cx="32696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for attending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CMC Latin America 2023!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Please use these customizable banners to share information on your presentation via social media.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ingdings" pitchFamily="2" charset="2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When sharing, make sure to tag CASSS and use the hashtag #CMCLATAM2023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3781695"/>
            <a:ext cx="29440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image  picture from file.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9C4E286-31DF-2996-5CBE-929EF93496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936" b="22222"/>
          <a:stretch/>
        </p:blipFill>
        <p:spPr>
          <a:xfrm>
            <a:off x="2563735" y="989117"/>
            <a:ext cx="3487208" cy="5662999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CCA5178-4DCA-7B14-0D62-48B128A66F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06" r="11312" b="2293"/>
          <a:stretch/>
        </p:blipFill>
        <p:spPr>
          <a:xfrm>
            <a:off x="5152445" y="3917784"/>
            <a:ext cx="5764016" cy="333380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583000" y="1655992"/>
            <a:ext cx="4333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Once you’ve added in your logo, you can save these PowerPoint slides as an image by going to File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 flipH="1">
            <a:off x="9002276" y="3076432"/>
            <a:ext cx="660198" cy="23196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6831375" y="5169744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1902934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B3EFDB-CBA3-EFAA-5ACC-66D3F553C9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5363" y="-1"/>
            <a:ext cx="15248535" cy="79800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2FAADE-AA4C-043F-C288-B2E401857706}"/>
              </a:ext>
            </a:extLst>
          </p:cNvPr>
          <p:cNvSpPr txBox="1"/>
          <p:nvPr/>
        </p:nvSpPr>
        <p:spPr>
          <a:xfrm>
            <a:off x="9686611" y="2279504"/>
            <a:ext cx="5193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61779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B3EFDB-CBA3-EFAA-5ACC-66D3F553C9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5363" y="-1"/>
            <a:ext cx="15248535" cy="79800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612BF8-9780-A7F7-BD25-FB8C360E2D68}"/>
              </a:ext>
            </a:extLst>
          </p:cNvPr>
          <p:cNvSpPr txBox="1"/>
          <p:nvPr/>
        </p:nvSpPr>
        <p:spPr>
          <a:xfrm>
            <a:off x="9797143" y="1183734"/>
            <a:ext cx="544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AD0B7C-5D43-05E4-F16D-EC5A4B97441C}"/>
              </a:ext>
            </a:extLst>
          </p:cNvPr>
          <p:cNvSpPr/>
          <p:nvPr/>
        </p:nvSpPr>
        <p:spPr>
          <a:xfrm>
            <a:off x="10483954" y="2563812"/>
            <a:ext cx="1361316" cy="1423194"/>
          </a:xfrm>
          <a:prstGeom prst="rect">
            <a:avLst/>
          </a:prstGeom>
          <a:solidFill>
            <a:srgbClr val="002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B9DEA5-77B0-E2E9-88EC-0CC6E99216D2}"/>
              </a:ext>
            </a:extLst>
          </p:cNvPr>
          <p:cNvSpPr txBox="1"/>
          <p:nvPr/>
        </p:nvSpPr>
        <p:spPr>
          <a:xfrm>
            <a:off x="12099146" y="3075354"/>
            <a:ext cx="2742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903694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B3EFDB-CBA3-EFAA-5ACC-66D3F553C9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5360" y="0"/>
            <a:ext cx="15248535" cy="798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661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B3EFDB-CBA3-EFAA-5ACC-66D3F553C9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5359" y="0"/>
            <a:ext cx="15248533" cy="798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204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B3EFDB-CBA3-EFAA-5ACC-66D3F553C9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5359" y="0"/>
            <a:ext cx="15248533" cy="798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74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1384</TotalTime>
  <Words>116</Words>
  <Application>Microsoft Macintosh PowerPoint</Application>
  <PresentationFormat>Custom</PresentationFormat>
  <Paragraphs>13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42</cp:revision>
  <dcterms:created xsi:type="dcterms:W3CDTF">2020-09-14T21:17:54Z</dcterms:created>
  <dcterms:modified xsi:type="dcterms:W3CDTF">2023-03-21T00:52:28Z</dcterms:modified>
</cp:coreProperties>
</file>