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80" r:id="rId4"/>
    <p:sldId id="281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47"/>
    <a:srgbClr val="480E68"/>
    <a:srgbClr val="482364"/>
    <a:srgbClr val="FFFFFF"/>
    <a:srgbClr val="0F5D63"/>
    <a:srgbClr val="FFB71A"/>
    <a:srgbClr val="3D5F24"/>
    <a:srgbClr val="EE6B23"/>
    <a:srgbClr val="00263C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72"/>
    <p:restoredTop sz="94945"/>
  </p:normalViewPr>
  <p:slideViewPr>
    <p:cSldViewPr snapToGrid="0" snapToObjects="1">
      <p:cViewPr>
        <p:scale>
          <a:sx n="120" d="100"/>
          <a:sy n="120" d="100"/>
        </p:scale>
        <p:origin x="1128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CGTP 2023!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#CGTP2023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C058B62-DBF0-66FB-1B70-86761856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268" y="1028155"/>
            <a:ext cx="3578524" cy="570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2D816DF-E62F-9A38-6E15-0CC341DB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37" t="1" r="10201" b="21737"/>
          <a:stretch/>
        </p:blipFill>
        <p:spPr>
          <a:xfrm>
            <a:off x="2575335" y="989118"/>
            <a:ext cx="3848122" cy="6164718"/>
          </a:xfrm>
          <a:prstGeom prst="rect">
            <a:avLst/>
          </a:prstGeom>
        </p:spPr>
      </p:pic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0B4B8C9-DD1B-AB6A-93B7-80C2E8714D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72" t="10090" r="11809" b="13098"/>
          <a:stretch/>
        </p:blipFill>
        <p:spPr>
          <a:xfrm>
            <a:off x="4473996" y="3833622"/>
            <a:ext cx="6854266" cy="30243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190293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CCC568BC-83AB-50BC-E201-C750E3C1C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" y="0"/>
            <a:ext cx="15236971" cy="79740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2795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3947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3947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1D0DB3A6-66E8-A663-5DCE-9382B52E9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" y="0"/>
            <a:ext cx="15236971" cy="79740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4084-AE6F-4C7F-2F0D-4F26721963D9}"/>
              </a:ext>
            </a:extLst>
          </p:cNvPr>
          <p:cNvSpPr txBox="1"/>
          <p:nvPr/>
        </p:nvSpPr>
        <p:spPr>
          <a:xfrm>
            <a:off x="9797143" y="11837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3947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3947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25509E-3AB6-8A98-4BD2-B8A41E1782D1}"/>
              </a:ext>
            </a:extLst>
          </p:cNvPr>
          <p:cNvSpPr/>
          <p:nvPr/>
        </p:nvSpPr>
        <p:spPr>
          <a:xfrm>
            <a:off x="10483954" y="2563812"/>
            <a:ext cx="1361316" cy="1423194"/>
          </a:xfrm>
          <a:prstGeom prst="rect">
            <a:avLst/>
          </a:prstGeom>
          <a:solidFill>
            <a:srgbClr val="003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ED6C95-D78F-6A6C-50CF-3BF0D0FA1519}"/>
              </a:ext>
            </a:extLst>
          </p:cNvPr>
          <p:cNvSpPr txBox="1"/>
          <p:nvPr/>
        </p:nvSpPr>
        <p:spPr>
          <a:xfrm>
            <a:off x="12099146" y="30753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3947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93583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1394</TotalTime>
  <Words>114</Words>
  <Application>Microsoft Macintosh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39</cp:revision>
  <dcterms:created xsi:type="dcterms:W3CDTF">2020-09-14T21:17:54Z</dcterms:created>
  <dcterms:modified xsi:type="dcterms:W3CDTF">2022-10-14T19:26:26Z</dcterms:modified>
</cp:coreProperties>
</file>