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FB6F7-A696-88C2-1EC8-8FF8731B0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16B13B-9CAD-BD1D-8E4A-B8899EEA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B0EC1-7123-9696-F8B2-09AB10BE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828C-A22C-F04A-B737-5CC74D2FCF81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0D6CB-53A6-99EB-01F6-7C2E051DF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099D1-17FE-728F-7F1F-4792B1E34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6976-D3B6-984A-AB89-2C2D2CF7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4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F781A-B3D9-A87D-3B6F-DF9787171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4DE7EE-2DA9-3C56-847D-E3FD44586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59932-FB7C-ADB8-EDE6-C31362D53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828C-A22C-F04A-B737-5CC74D2FCF81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6F9C2-484E-A32E-C297-9785FB72F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2CD92-E27F-7096-A9C9-E38D4FE8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6976-D3B6-984A-AB89-2C2D2CF7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0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A78728-A150-CD83-03B6-C796F4A83C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DCC005-B280-1862-CF94-C4CE8E180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A9B19-1E65-649B-FBBB-CA0D5C3EB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828C-A22C-F04A-B737-5CC74D2FCF81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DE6A7-ACB1-1FE4-B446-D9EF6640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C2FC7-DBC7-CB00-3C13-F517B3B72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6976-D3B6-984A-AB89-2C2D2CF7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0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39E6-DC42-BF5B-EC9F-AE3A2712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4939F-0E17-1206-CC89-58E1E64E2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7FF98-9C0C-11AF-D49D-A16408067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828C-A22C-F04A-B737-5CC74D2FCF81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03139-CE0D-2144-81AC-53EF363C6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54E7C-CF9D-0C4D-CF33-839BE618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6976-D3B6-984A-AB89-2C2D2CF7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4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4F9CB-A6E8-5F4C-444C-F76F32797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5D56D-815D-E061-5CF0-3AC62664B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FCC08-1B03-ED7E-7972-F30D336A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828C-A22C-F04A-B737-5CC74D2FCF81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14E9C-2E32-4B47-51C3-ABED6C573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8F49A-87D9-4A3C-328E-A75DD046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6976-D3B6-984A-AB89-2C2D2CF7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6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938E6-F224-9EE4-8E17-AEC74B284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70542-467B-4542-A81E-D5216497F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082ED6-8441-2760-ADC1-DD796427D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241A8-800F-4AD4-95E2-48ECD185F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828C-A22C-F04A-B737-5CC74D2FCF81}" type="datetimeFigureOut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CA35B-7464-0F2E-56D4-60CDE58C6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9C245-9223-CDD6-C515-8A719E248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6976-D3B6-984A-AB89-2C2D2CF7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EC75-F74C-8789-1116-32BA853B6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56624-BE77-6864-3698-BBA5F56B2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D86E22-02C3-43E4-09AA-C47C848BC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A0DCEB-8133-2619-FC06-F7E0472251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6AF0D-362F-894D-B328-A6EB6FABA3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617A04-5D6B-2221-1451-FB497B75D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828C-A22C-F04A-B737-5CC74D2FCF81}" type="datetimeFigureOut">
              <a:rPr lang="en-US" smtClean="0"/>
              <a:t>5/12/26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1A0F96-196E-17E1-3228-AA0480FDD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0B0D46-7062-D666-5ECC-64D25428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6976-D3B6-984A-AB89-2C2D2CF7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0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A3F7-ABED-7994-9172-58E24E57D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A4D27B-12D3-949A-CE2A-F766DB6E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828C-A22C-F04A-B737-5CC74D2FCF81}" type="datetimeFigureOut">
              <a:rPr lang="en-US" smtClean="0"/>
              <a:t>5/12/26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72C5E9-5802-7D79-16B1-5F077CC01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56557-0EFA-D009-2BEC-E9D3D63B7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6976-D3B6-984A-AB89-2C2D2CF7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6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B56D1F-7F13-C5D3-9691-988EC44AF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828C-A22C-F04A-B737-5CC74D2FCF81}" type="datetimeFigureOut">
              <a:rPr lang="en-US" smtClean="0"/>
              <a:t>5/12/26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B44D10-67DD-EB34-DB32-97DCBDD24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7B745-EFEA-79E7-711B-3F6AA9DF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6976-D3B6-984A-AB89-2C2D2CF7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3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82686-8B5F-D24D-03D5-607357656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26051-9F28-6561-1AEB-C566DD020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A9CBD-B453-4D19-1BBB-37690B492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5F899-4FA9-5A04-8114-577DCA71A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828C-A22C-F04A-B737-5CC74D2FCF81}" type="datetimeFigureOut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53841-B27B-859D-401A-76838636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8FCEA7-CEF0-6BBE-2BB4-EADFB52E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6976-D3B6-984A-AB89-2C2D2CF7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31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20B34-2531-4055-34B3-5631D8B37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9690CC-C64A-5001-94B5-79B12C4D8F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5A8B7-1EF5-D320-ACB0-792F34102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EB024-8D6A-A173-28B9-DB9D71A6F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828C-A22C-F04A-B737-5CC74D2FCF81}" type="datetimeFigureOut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0898D-10D9-A87F-CAB5-4E341769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13CED-3C25-B01B-961D-318957BD7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6976-D3B6-984A-AB89-2C2D2CF7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8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C6E7C8-2946-94D4-8285-119F948FA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E8596-A765-8DCA-23CF-B782D2BD6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C2ECD-50D9-744D-EB04-B2B609DBF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40828C-A22C-F04A-B737-5CC74D2FCF81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5DEB3-F55D-1E96-1947-A693AA693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23120-D5A4-1C11-6B62-9D67F0803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9A6976-D3B6-984A-AB89-2C2D2CF7E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3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95396C-B23C-ABF7-C2C4-9772D3BB75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466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05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Schenerman</dc:creator>
  <cp:lastModifiedBy>Mark Schenerman</cp:lastModifiedBy>
  <cp:revision>3</cp:revision>
  <dcterms:created xsi:type="dcterms:W3CDTF">2026-05-12T13:04:55Z</dcterms:created>
  <dcterms:modified xsi:type="dcterms:W3CDTF">2026-05-12T13:07:23Z</dcterms:modified>
</cp:coreProperties>
</file>