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0B67"/>
    <a:srgbClr val="0083B6"/>
    <a:srgbClr val="482364"/>
    <a:srgbClr val="FFFFFF"/>
    <a:srgbClr val="0F5D63"/>
    <a:srgbClr val="FFB71A"/>
    <a:srgbClr val="3D5F24"/>
    <a:srgbClr val="EE6B23"/>
    <a:srgbClr val="00263C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6"/>
    <p:restoredTop sz="95038"/>
  </p:normalViewPr>
  <p:slideViewPr>
    <p:cSldViewPr snapToGrid="0" snapToObjects="1">
      <p:cViewPr varScale="1">
        <p:scale>
          <a:sx n="109" d="100"/>
          <a:sy n="109" d="100"/>
        </p:scale>
        <p:origin x="208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9/5/24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Bioassays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#BIOASSAYS2025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A375D0-91C1-1A49-CABF-40207B49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26"/>
          <a:stretch/>
        </p:blipFill>
        <p:spPr>
          <a:xfrm>
            <a:off x="5689180" y="1673967"/>
            <a:ext cx="3527263" cy="535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C2E5C0E9-CC87-F495-AB18-4568AD418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81" r="9259" b="26851"/>
          <a:stretch/>
        </p:blipFill>
        <p:spPr>
          <a:xfrm>
            <a:off x="1743980" y="1684965"/>
            <a:ext cx="3814142" cy="5454390"/>
          </a:xfrm>
          <a:prstGeom prst="rect">
            <a:avLst/>
          </a:prstGeom>
        </p:spPr>
      </p:pic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A14EAAC8-54B0-1E93-03D1-6704C979F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078" y="3155134"/>
            <a:ext cx="6354987" cy="35369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24CCF5-500B-0782-972F-A4559EE4D3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"/>
            <a:ext cx="15240070" cy="79756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10058400" y="2211400"/>
            <a:ext cx="518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ED16BD-BB65-072E-8CA7-C43EE11B72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"/>
            <a:ext cx="15240070" cy="79756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10071100" y="1148091"/>
            <a:ext cx="5168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259123" y="2270553"/>
            <a:ext cx="1361316" cy="1423194"/>
          </a:xfrm>
          <a:prstGeom prst="rect">
            <a:avLst/>
          </a:prstGeom>
          <a:solidFill>
            <a:srgbClr val="490B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786576" y="2603958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786576" y="2982150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466</TotalTime>
  <Words>123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44</cp:revision>
  <dcterms:created xsi:type="dcterms:W3CDTF">2020-09-14T21:17:54Z</dcterms:created>
  <dcterms:modified xsi:type="dcterms:W3CDTF">2024-09-06T00:44:23Z</dcterms:modified>
</cp:coreProperties>
</file>