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8"/>
  </p:notesMasterIdLst>
  <p:sldIdLst>
    <p:sldId id="273" r:id="rId2"/>
    <p:sldId id="262" r:id="rId3"/>
    <p:sldId id="280" r:id="rId4"/>
    <p:sldId id="281" r:id="rId5"/>
    <p:sldId id="277" r:id="rId6"/>
    <p:sldId id="279" r:id="rId7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C41"/>
    <a:srgbClr val="0F5D63"/>
    <a:srgbClr val="EE6B23"/>
    <a:srgbClr val="002D6C"/>
    <a:srgbClr val="00263C"/>
    <a:srgbClr val="FFB71A"/>
    <a:srgbClr val="3D5F24"/>
    <a:srgbClr val="15365D"/>
    <a:srgbClr val="5B0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935"/>
    <p:restoredTop sz="94973"/>
  </p:normalViewPr>
  <p:slideViewPr>
    <p:cSldViewPr snapToGrid="0" snapToObjects="1">
      <p:cViewPr varScale="1">
        <p:scale>
          <a:sx n="104" d="100"/>
          <a:sy n="104" d="100"/>
        </p:scale>
        <p:origin x="240" y="8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13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00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25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2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E35EF56-245C-DA42-A043-ECA7E8CC6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305" y="1146507"/>
            <a:ext cx="3417806" cy="57064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Bioassays 2022!</a:t>
            </a: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#Bioassays2022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7A26AF7-141C-BE4C-BE9D-CD8B8472C8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461"/>
          <a:stretch/>
        </p:blipFill>
        <p:spPr>
          <a:xfrm>
            <a:off x="1530121" y="494455"/>
            <a:ext cx="4248510" cy="5690625"/>
          </a:xfrm>
          <a:prstGeom prst="rect">
            <a:avLst/>
          </a:prstGeo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B6E97AD-95D4-D544-B073-76F4E43CA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7" r="3071" b="2780"/>
          <a:stretch/>
        </p:blipFill>
        <p:spPr>
          <a:xfrm>
            <a:off x="3955773" y="3514200"/>
            <a:ext cx="8448261" cy="398694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160461" y="2804268"/>
            <a:ext cx="620147" cy="255929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178461" y="1902934"/>
            <a:ext cx="2172705" cy="8302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054AEEA1-C4DA-D84E-ACAD-72696E33D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36968" cy="79740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CE7961-CAAE-3741-B6BC-3A4EE34A71D2}"/>
              </a:ext>
            </a:extLst>
          </p:cNvPr>
          <p:cNvSpPr txBox="1"/>
          <p:nvPr/>
        </p:nvSpPr>
        <p:spPr>
          <a:xfrm>
            <a:off x="7780307" y="3854289"/>
            <a:ext cx="707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804102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9ED64F60-5912-6E4A-B606-6BE81C926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36968" cy="79740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7D2679-B995-2E4F-A47D-DC775249AA46}"/>
              </a:ext>
            </a:extLst>
          </p:cNvPr>
          <p:cNvSpPr txBox="1"/>
          <p:nvPr/>
        </p:nvSpPr>
        <p:spPr>
          <a:xfrm>
            <a:off x="7780307" y="3854289"/>
            <a:ext cx="707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274673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C954089-C749-1E4C-BEC4-5CA6EB35A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36968" cy="79740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D9AC6E-7470-E541-95CD-F6A0118383CE}"/>
              </a:ext>
            </a:extLst>
          </p:cNvPr>
          <p:cNvSpPr txBox="1"/>
          <p:nvPr/>
        </p:nvSpPr>
        <p:spPr>
          <a:xfrm>
            <a:off x="7780307" y="3279120"/>
            <a:ext cx="707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3ADE47-2EA9-4E4B-8122-FEBC40986E13}"/>
              </a:ext>
            </a:extLst>
          </p:cNvPr>
          <p:cNvSpPr/>
          <p:nvPr/>
        </p:nvSpPr>
        <p:spPr>
          <a:xfrm>
            <a:off x="7011657" y="5391794"/>
            <a:ext cx="1676400" cy="1752600"/>
          </a:xfrm>
          <a:prstGeom prst="rect">
            <a:avLst/>
          </a:prstGeom>
          <a:solidFill>
            <a:srgbClr val="7DB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398F4-3BA2-664A-9F7B-8C8E478FC9B6}"/>
              </a:ext>
            </a:extLst>
          </p:cNvPr>
          <p:cNvSpPr txBox="1"/>
          <p:nvPr/>
        </p:nvSpPr>
        <p:spPr>
          <a:xfrm>
            <a:off x="8902588" y="5890747"/>
            <a:ext cx="5727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B848AE-C781-6646-AAEB-6E17807BE158}"/>
              </a:ext>
            </a:extLst>
          </p:cNvPr>
          <p:cNvSpPr txBox="1"/>
          <p:nvPr/>
        </p:nvSpPr>
        <p:spPr>
          <a:xfrm>
            <a:off x="8902588" y="6268939"/>
            <a:ext cx="5727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1F1E4BC5-EFD2-0F45-BC14-8D05E1404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36968" cy="79740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D9AC6E-7470-E541-95CD-F6A0118383CE}"/>
              </a:ext>
            </a:extLst>
          </p:cNvPr>
          <p:cNvSpPr txBox="1"/>
          <p:nvPr/>
        </p:nvSpPr>
        <p:spPr>
          <a:xfrm>
            <a:off x="7780307" y="3279120"/>
            <a:ext cx="7079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3ADE47-2EA9-4E4B-8122-FEBC40986E13}"/>
              </a:ext>
            </a:extLst>
          </p:cNvPr>
          <p:cNvSpPr/>
          <p:nvPr/>
        </p:nvSpPr>
        <p:spPr>
          <a:xfrm>
            <a:off x="7011657" y="5391794"/>
            <a:ext cx="1676400" cy="1752600"/>
          </a:xfrm>
          <a:prstGeom prst="rect">
            <a:avLst/>
          </a:prstGeom>
          <a:solidFill>
            <a:srgbClr val="7DB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398F4-3BA2-664A-9F7B-8C8E478FC9B6}"/>
              </a:ext>
            </a:extLst>
          </p:cNvPr>
          <p:cNvSpPr txBox="1"/>
          <p:nvPr/>
        </p:nvSpPr>
        <p:spPr>
          <a:xfrm>
            <a:off x="8902588" y="5890747"/>
            <a:ext cx="5727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B848AE-C781-6646-AAEB-6E17807BE158}"/>
              </a:ext>
            </a:extLst>
          </p:cNvPr>
          <p:cNvSpPr txBox="1"/>
          <p:nvPr/>
        </p:nvSpPr>
        <p:spPr>
          <a:xfrm>
            <a:off x="8902588" y="6268939"/>
            <a:ext cx="5727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004693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1442</TotalTime>
  <Words>138</Words>
  <Application>Microsoft Macintosh PowerPoint</Application>
  <PresentationFormat>Custom</PresentationFormat>
  <Paragraphs>26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39</cp:revision>
  <dcterms:created xsi:type="dcterms:W3CDTF">2020-09-14T21:17:54Z</dcterms:created>
  <dcterms:modified xsi:type="dcterms:W3CDTF">2022-03-10T21:26:08Z</dcterms:modified>
</cp:coreProperties>
</file>