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73" r:id="rId2"/>
    <p:sldId id="262" r:id="rId3"/>
    <p:sldId id="280" r:id="rId4"/>
    <p:sldId id="281" r:id="rId5"/>
  </p:sldIdLst>
  <p:sldSz cx="15243175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0E68"/>
    <a:srgbClr val="482364"/>
    <a:srgbClr val="FFFFFF"/>
    <a:srgbClr val="0F5D63"/>
    <a:srgbClr val="FFB71A"/>
    <a:srgbClr val="3D5F24"/>
    <a:srgbClr val="EE6B23"/>
    <a:srgbClr val="00263C"/>
    <a:srgbClr val="15365D"/>
    <a:srgbClr val="5B0F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966"/>
  </p:normalViewPr>
  <p:slideViewPr>
    <p:cSldViewPr snapToGrid="0" snapToObjects="1">
      <p:cViewPr varScale="1">
        <p:scale>
          <a:sx n="125" d="100"/>
          <a:sy n="125" d="100"/>
        </p:scale>
        <p:origin x="168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11832-0A84-0141-8A9E-B56C1A77E4E2}" type="datetimeFigureOut">
              <a:rPr lang="en-US" smtClean="0"/>
              <a:t>8/25/22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143000"/>
            <a:ext cx="589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C2333-A91D-9E48-BE5F-16748E92B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6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305007"/>
            <a:ext cx="11432381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188203"/>
            <a:ext cx="11432381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8/25/22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77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8/25/22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73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24543"/>
            <a:ext cx="3286810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24543"/>
            <a:ext cx="9669889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8/25/22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0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8/25/22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26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1987967"/>
            <a:ext cx="13147238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336314"/>
            <a:ext cx="13147238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8/25/22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0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8/25/22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2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24543"/>
            <a:ext cx="13147238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1954742"/>
            <a:ext cx="644857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2912730"/>
            <a:ext cx="644857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1954742"/>
            <a:ext cx="648033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2912730"/>
            <a:ext cx="648033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8/25/22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8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8/25/22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6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8/25/22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4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148111"/>
            <a:ext cx="7716857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8/25/22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86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148111"/>
            <a:ext cx="7716857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8/25/22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6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24543"/>
            <a:ext cx="13147238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122712"/>
            <a:ext cx="13147238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3571A-C8AE-2F40-A148-A77D431AC50B}" type="datetimeFigureOut">
              <a:rPr lang="en-US" smtClean="0"/>
              <a:t>8/25/22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390729"/>
            <a:ext cx="5144572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9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543F42-8DEC-7546-B5F9-50F5826E38F4}"/>
              </a:ext>
            </a:extLst>
          </p:cNvPr>
          <p:cNvSpPr txBox="1"/>
          <p:nvPr/>
        </p:nvSpPr>
        <p:spPr>
          <a:xfrm>
            <a:off x="2287588" y="1386917"/>
            <a:ext cx="326967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Thank you for attending </a:t>
            </a:r>
            <a:b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Bioassays 2023!</a:t>
            </a:r>
          </a:p>
          <a:p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Please use these customizable banners to share information on your presentation via social media.</a:t>
            </a:r>
          </a:p>
          <a:p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Wingdings" pitchFamily="2" charset="2"/>
            </a:endParaRPr>
          </a:p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When sharing, make sure to tag CASSS and use the hashtag #Bioassays2023</a:t>
            </a:r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6896AD-65AF-BC47-961F-405EA3427084}"/>
              </a:ext>
            </a:extLst>
          </p:cNvPr>
          <p:cNvSpPr txBox="1"/>
          <p:nvPr/>
        </p:nvSpPr>
        <p:spPr>
          <a:xfrm>
            <a:off x="9685909" y="3781695"/>
            <a:ext cx="29440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use the customizable banners, you first add any necessary information to the appropriate slides. Images can be inserted by selecting Insert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 image  picture from file.</a:t>
            </a:r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97BCD881-32C4-9EE4-7DED-132619692D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29" t="-6661" r="13030" b="6661"/>
          <a:stretch/>
        </p:blipFill>
        <p:spPr>
          <a:xfrm>
            <a:off x="5878382" y="649957"/>
            <a:ext cx="3486410" cy="626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1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065308B-1545-7BAA-B504-D18EC8017E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853"/>
          <a:stretch/>
        </p:blipFill>
        <p:spPr>
          <a:xfrm>
            <a:off x="2575334" y="989117"/>
            <a:ext cx="3850090" cy="5482803"/>
          </a:xfrm>
          <a:prstGeom prst="rect">
            <a:avLst/>
          </a:prstGeom>
        </p:spPr>
      </p:pic>
      <p:pic>
        <p:nvPicPr>
          <p:cNvPr id="7" name="Picture 6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EE0DBE94-30BF-17AD-C48E-F8025C5CF3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313" b="9158"/>
          <a:stretch/>
        </p:blipFill>
        <p:spPr>
          <a:xfrm>
            <a:off x="4427592" y="3703099"/>
            <a:ext cx="6834832" cy="316549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E7CA-342C-9740-8DEE-26DBD7E08695}"/>
              </a:ext>
            </a:extLst>
          </p:cNvPr>
          <p:cNvSpPr txBox="1"/>
          <p:nvPr/>
        </p:nvSpPr>
        <p:spPr>
          <a:xfrm>
            <a:off x="6583000" y="1655992"/>
            <a:ext cx="43334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Once you’ve added in your logo, you can save these PowerPoint slides as an image by going to File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 Export and selecting ‘PNG’ under the file format.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5BF56CA-367F-8E41-9D22-254790802A6C}"/>
              </a:ext>
            </a:extLst>
          </p:cNvPr>
          <p:cNvCxnSpPr>
            <a:cxnSpLocks/>
          </p:cNvCxnSpPr>
          <p:nvPr/>
        </p:nvCxnSpPr>
        <p:spPr>
          <a:xfrm flipH="1">
            <a:off x="9002276" y="3076432"/>
            <a:ext cx="660198" cy="231963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BC5FB58F-7FEF-4049-8370-F7D789E14E48}"/>
              </a:ext>
            </a:extLst>
          </p:cNvPr>
          <p:cNvSpPr/>
          <p:nvPr/>
        </p:nvSpPr>
        <p:spPr>
          <a:xfrm>
            <a:off x="6831375" y="5169744"/>
            <a:ext cx="2425148" cy="3379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59E759F-42B5-D047-89C8-159C3359EE61}"/>
              </a:ext>
            </a:extLst>
          </p:cNvPr>
          <p:cNvCxnSpPr>
            <a:cxnSpLocks/>
          </p:cNvCxnSpPr>
          <p:nvPr/>
        </p:nvCxnSpPr>
        <p:spPr>
          <a:xfrm flipH="1">
            <a:off x="4346312" y="1902934"/>
            <a:ext cx="2004853" cy="9533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1049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businesscard&#10;&#10;Description automatically generated">
            <a:extLst>
              <a:ext uri="{FF2B5EF4-FFF2-40B4-BE49-F238E27FC236}">
                <a16:creationId xmlns:a16="http://schemas.microsoft.com/office/drawing/2014/main" id="{2DFA769B-AF17-015F-E57E-F47CAD199A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" y="0"/>
            <a:ext cx="15240072" cy="797563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2FAADE-AA4C-043F-C288-B2E401857706}"/>
              </a:ext>
            </a:extLst>
          </p:cNvPr>
          <p:cNvSpPr txBox="1"/>
          <p:nvPr/>
        </p:nvSpPr>
        <p:spPr>
          <a:xfrm>
            <a:off x="9686611" y="2279504"/>
            <a:ext cx="51933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480E68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480E68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617790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businesscard&#10;&#10;Description automatically generated">
            <a:extLst>
              <a:ext uri="{FF2B5EF4-FFF2-40B4-BE49-F238E27FC236}">
                <a16:creationId xmlns:a16="http://schemas.microsoft.com/office/drawing/2014/main" id="{2DFA769B-AF17-015F-E57E-F47CAD199A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" y="0"/>
            <a:ext cx="15240072" cy="797563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7C54084-AE6F-4C7F-2F0D-4F26721963D9}"/>
              </a:ext>
            </a:extLst>
          </p:cNvPr>
          <p:cNvSpPr txBox="1"/>
          <p:nvPr/>
        </p:nvSpPr>
        <p:spPr>
          <a:xfrm>
            <a:off x="9797143" y="1183734"/>
            <a:ext cx="5446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480E68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480E68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D25509E-3AB6-8A98-4BD2-B8A41E1782D1}"/>
              </a:ext>
            </a:extLst>
          </p:cNvPr>
          <p:cNvSpPr/>
          <p:nvPr/>
        </p:nvSpPr>
        <p:spPr>
          <a:xfrm>
            <a:off x="10483954" y="2563812"/>
            <a:ext cx="1361316" cy="1423194"/>
          </a:xfrm>
          <a:prstGeom prst="rect">
            <a:avLst/>
          </a:prstGeom>
          <a:solidFill>
            <a:srgbClr val="480E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Insert Speaker Headshot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ED6C95-D78F-6A6C-50CF-3BF0D0FA1519}"/>
              </a:ext>
            </a:extLst>
          </p:cNvPr>
          <p:cNvSpPr txBox="1"/>
          <p:nvPr/>
        </p:nvSpPr>
        <p:spPr>
          <a:xfrm>
            <a:off x="12099146" y="3075354"/>
            <a:ext cx="2742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480E68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3935838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1375</TotalTime>
  <Words>114</Words>
  <Application>Microsoft Macintosh PowerPoint</Application>
  <PresentationFormat>Custom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Kaitlyn Donaldson</dc:creator>
  <cp:lastModifiedBy>Samantha Cebers</cp:lastModifiedBy>
  <cp:revision>37</cp:revision>
  <dcterms:created xsi:type="dcterms:W3CDTF">2020-09-14T21:17:54Z</dcterms:created>
  <dcterms:modified xsi:type="dcterms:W3CDTF">2022-08-25T17:16:47Z</dcterms:modified>
</cp:coreProperties>
</file>